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80" r:id="rId3"/>
    <p:sldId id="283" r:id="rId4"/>
    <p:sldId id="271" r:id="rId5"/>
    <p:sldId id="262" r:id="rId6"/>
    <p:sldId id="284" r:id="rId7"/>
    <p:sldId id="285" r:id="rId8"/>
    <p:sldId id="275" r:id="rId9"/>
    <p:sldId id="277" r:id="rId10"/>
    <p:sldId id="278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7940A4-F462-4BB2-9C11-26D9A6F3FA6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C97AB8-7321-4D44-A96D-30E786D12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940A4-F462-4BB2-9C11-26D9A6F3FA6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97AB8-7321-4D44-A96D-30E786D12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940A4-F462-4BB2-9C11-26D9A6F3FA6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97AB8-7321-4D44-A96D-30E786D12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940A4-F462-4BB2-9C11-26D9A6F3FA6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97AB8-7321-4D44-A96D-30E786D12F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940A4-F462-4BB2-9C11-26D9A6F3FA6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97AB8-7321-4D44-A96D-30E786D12F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940A4-F462-4BB2-9C11-26D9A6F3FA6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97AB8-7321-4D44-A96D-30E786D12F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940A4-F462-4BB2-9C11-26D9A6F3FA6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97AB8-7321-4D44-A96D-30E786D12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940A4-F462-4BB2-9C11-26D9A6F3FA6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97AB8-7321-4D44-A96D-30E786D12F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940A4-F462-4BB2-9C11-26D9A6F3FA6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97AB8-7321-4D44-A96D-30E786D12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87940A4-F462-4BB2-9C11-26D9A6F3FA6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97AB8-7321-4D44-A96D-30E786D12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7940A4-F462-4BB2-9C11-26D9A6F3FA6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C97AB8-7321-4D44-A96D-30E786D12F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7940A4-F462-4BB2-9C11-26D9A6F3FA6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C97AB8-7321-4D44-A96D-30E786D12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cademicmobility@bk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.user-ПК\Desktop\log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1800200" cy="1656184"/>
          </a:xfrm>
          <a:prstGeom prst="rect">
            <a:avLst/>
          </a:prstGeom>
          <a:noFill/>
        </p:spPr>
      </p:pic>
      <p:sp>
        <p:nvSpPr>
          <p:cNvPr id="12290" name="Заголовок 1"/>
          <p:cNvSpPr txBox="1">
            <a:spLocks/>
          </p:cNvSpPr>
          <p:nvPr/>
        </p:nvSpPr>
        <p:spPr bwMode="auto">
          <a:xfrm>
            <a:off x="1763688" y="476672"/>
            <a:ext cx="7380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/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Казахский национальный женский 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педагогический университет</a:t>
            </a:r>
            <a:endParaRPr lang="ru-RU" altLang="ru-RU" sz="24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291" name="Прямоугольник 8"/>
          <p:cNvSpPr>
            <a:spLocks noChangeArrowheads="1"/>
          </p:cNvSpPr>
          <p:nvPr/>
        </p:nvSpPr>
        <p:spPr bwMode="auto">
          <a:xfrm>
            <a:off x="683568" y="2564904"/>
            <a:ext cx="7695257" cy="156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kk-KZ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двудипломного образования </a:t>
            </a:r>
            <a:endParaRPr lang="kk-KZ" altLang="ru-RU" sz="4200" b="1" dirty="0">
              <a:solidFill>
                <a:srgbClr val="00206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2806700" y="5935663"/>
            <a:ext cx="367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</a:rPr>
              <a:t>2020 </a:t>
            </a:r>
            <a:r>
              <a:rPr lang="ru-RU" altLang="ru-RU" sz="2000" dirty="0" smtClean="0">
                <a:solidFill>
                  <a:srgbClr val="002060"/>
                </a:solidFill>
                <a:latin typeface="Cambria" pitchFamily="18" charset="0"/>
              </a:rPr>
              <a:t>год</a:t>
            </a:r>
            <a:endParaRPr lang="en-US" altLang="ru-RU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72312-78A7-4588-9992-AFEBB513AD54}" type="slidenum">
              <a:rPr lang="ru-RU" sz="1400" smtClean="0">
                <a:solidFill>
                  <a:schemeClr val="tx1"/>
                </a:solidFill>
                <a:latin typeface="Cambria" panose="02040503050406030204" pitchFamily="18" charset="0"/>
              </a:rPr>
              <a:pPr>
                <a:defRPr/>
              </a:pPr>
              <a:t>1</a:t>
            </a:fld>
            <a:endParaRPr lang="ru-RU" sz="140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99592" y="1556792"/>
            <a:ext cx="7200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 Получи два диплома и открой неограниченные возможности</a:t>
            </a:r>
            <a:r>
              <a:rPr lang="kk-K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33856"/>
            <a:ext cx="5328592" cy="4935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всем вопросам обращайтесь в Отдел международного сотрудничества</a:t>
            </a:r>
            <a:r>
              <a:rPr lang="kk-KZ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kk-KZ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kk-KZ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+7 (727)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7 00 50</a:t>
            </a: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ГУК (Главный учебный корпус) –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128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кабинет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Email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academicmobility@bk.ru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Instagram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intoff.qyzdaruniversity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700808"/>
            <a:ext cx="0" cy="43204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3528" y="6021288"/>
            <a:ext cx="784887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34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648072"/>
          </a:xfrm>
        </p:spPr>
        <p:txBody>
          <a:bodyPr>
            <a:noAutofit/>
          </a:bodyPr>
          <a:lstStyle/>
          <a:p>
            <a:pPr algn="ctr"/>
            <a:r>
              <a:rPr lang="ru-RU" sz="3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Зарубежные вузы-партнеры</a:t>
            </a:r>
            <a:endParaRPr lang="ru-RU" sz="3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VSU"/>
          <p:cNvPicPr>
            <a:picLocks noChangeAspect="1" noChangeArrowheads="1"/>
          </p:cNvPicPr>
          <p:nvPr/>
        </p:nvPicPr>
        <p:blipFill>
          <a:blip r:embed="rId2" cstate="print"/>
          <a:srcRect r="64179"/>
          <a:stretch>
            <a:fillRect/>
          </a:stretch>
        </p:blipFill>
        <p:spPr bwMode="auto">
          <a:xfrm>
            <a:off x="395536" y="1196752"/>
            <a:ext cx="1728192" cy="11521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47256" y="1412776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Mississippi Valley State University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США     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Resim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64" y="5335180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67744" y="2636912"/>
            <a:ext cx="6489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r>
              <a:rPr lang="kk-KZ" sz="2400" dirty="0" smtClean="0"/>
              <a:t>	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Силезский Университет, </a:t>
            </a:r>
          </a:p>
          <a:p>
            <a:pPr algn="ctr">
              <a:buClr>
                <a:srgbClr val="C00000"/>
              </a:buClr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Польская Республика</a:t>
            </a:r>
            <a:r>
              <a:rPr lang="kk-KZ" sz="2000" dirty="0"/>
              <a:t>	</a:t>
            </a:r>
            <a:endParaRPr lang="ru-RU" sz="2000" dirty="0"/>
          </a:p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13" name="Рисунок 12" descr="C:\Users\user.user-ПК\Downloads\WINC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14678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267744" y="4005064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Western International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Coll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London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,                 </a:t>
            </a:r>
          </a:p>
          <a:p>
            <a:pPr algn="ctr">
              <a:buClr>
                <a:srgbClr val="C00000"/>
              </a:buClr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Великобритания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	            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5445224"/>
            <a:ext cx="66331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Nigde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Omer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Halisdemir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University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Clr>
                <a:srgbClr val="C00000"/>
              </a:buClr>
              <a:tabLst>
                <a:tab pos="0" algn="l"/>
              </a:tabLst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Турецкая Республика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5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</a:pPr>
            <a:r>
              <a:rPr lang="kk-KZ" sz="2000" dirty="0" smtClean="0"/>
              <a:t>	            	</a:t>
            </a:r>
            <a:endParaRPr lang="ru-RU" sz="20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9552" y="908720"/>
            <a:ext cx="781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483768" y="908720"/>
            <a:ext cx="0" cy="5688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user.user-ПК\Desktop\internet_z_us-gr.png"/>
          <p:cNvPicPr>
            <a:picLocks noChangeAspect="1" noChangeArrowheads="1"/>
          </p:cNvPicPr>
          <p:nvPr/>
        </p:nvPicPr>
        <p:blipFill>
          <a:blip r:embed="rId5" cstate="print"/>
          <a:srcRect t="21304" b="28231"/>
          <a:stretch>
            <a:fillRect/>
          </a:stretch>
        </p:blipFill>
        <p:spPr bwMode="auto">
          <a:xfrm>
            <a:off x="395536" y="2543471"/>
            <a:ext cx="1548172" cy="1096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5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VS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7059"/>
          <a:stretch>
            <a:fillRect/>
          </a:stretch>
        </p:blipFill>
        <p:spPr bwMode="auto">
          <a:xfrm>
            <a:off x="0" y="0"/>
            <a:ext cx="2016224" cy="1872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224" y="548680"/>
            <a:ext cx="694826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университет Долины Миссисипи</a:t>
            </a:r>
            <a:b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03648" y="1813466"/>
            <a:ext cx="6912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 двудипломного образования:</a:t>
            </a:r>
            <a:endParaRPr kumimoji="0" lang="kk-KZ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14894"/>
              </p:ext>
            </p:extLst>
          </p:nvPr>
        </p:nvGraphicFramePr>
        <p:xfrm>
          <a:off x="251520" y="2492896"/>
          <a:ext cx="8712968" cy="403244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36546"/>
                <a:gridCol w="4981070"/>
                <a:gridCol w="2295352"/>
              </a:tblGrid>
              <a:tr h="4032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Бакалавриат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6В03201 – </a:t>
                      </a:r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Дошкольное обучение и воспитание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6В01301  – </a:t>
                      </a:r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Педагогика и  методика начального обучения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6В05101 – Биология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6В01705 – </a:t>
                      </a:r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Иностранный язык: два иностранных языка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6В03101 – </a:t>
                      </a:r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Социология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6В05202  – Экология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6В10201 – </a:t>
                      </a:r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работа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6В03102 – Психология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6В01101 – Педагогика </a:t>
                      </a:r>
                      <a:r>
                        <a:rPr kumimoji="0" lang="kk-KZ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психология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</a:t>
                      </a:r>
                      <a:r>
                        <a:rPr kumimoji="0" lang="kk-KZ" sz="16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 в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КазНацЖенПУ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+ 1</a:t>
                      </a:r>
                      <a:r>
                        <a:rPr kumimoji="0" lang="kk-KZ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r>
                        <a:rPr kumimoji="0" lang="kk-KZ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MVSU =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Два диплома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2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.user-ПК\Desktop\про отдел\Отдел международного сотрудничества\для сайта\13174096_996039820514665_110246781650769237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486003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.user-ПК\Desktop\про отдел\Отдел международного сотрудничества\для сайта\10402031_487305581425528_4736824385924490101_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35597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360040" y="548680"/>
            <a:ext cx="4860032" cy="864097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Наши выпускники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.admin-ПК\Downloads\11214221_895427387166980_414005527002947079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6264696" cy="469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01008"/>
            <a:ext cx="6012160" cy="326402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390548"/>
              </p:ext>
            </p:extLst>
          </p:nvPr>
        </p:nvGraphicFramePr>
        <p:xfrm>
          <a:off x="467544" y="2564904"/>
          <a:ext cx="8352928" cy="2493781"/>
        </p:xfrm>
        <a:graphic>
          <a:graphicData uri="http://schemas.openxmlformats.org/drawingml/2006/table">
            <a:tbl>
              <a:tblPr/>
              <a:tblGrid>
                <a:gridCol w="2160240"/>
                <a:gridCol w="3872430"/>
                <a:gridCol w="2320258"/>
              </a:tblGrid>
              <a:tr h="2493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kk-KZ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акалавриат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0" marR="6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6В06101 -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6В01506 -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6В06102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20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kk-KZ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Информационные системы</a:t>
                      </a:r>
                      <a:endParaRPr lang="ru-RU" sz="20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6680" marR="6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Дистанционное</a:t>
                      </a:r>
                      <a:r>
                        <a:rPr lang="kk-KZ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обучение </a:t>
                      </a:r>
                      <a:r>
                        <a:rPr lang="kk-KZ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Смешенное обучение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0" marR="6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660232" cy="1642194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Western International </a:t>
            </a:r>
            <a:r>
              <a:rPr lang="en-US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Coll</a:t>
            </a:r>
            <a:r>
              <a:rPr lang="kk-KZ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Великобритания                      </a:t>
            </a:r>
            <a:endParaRPr lang="ru-RU" sz="3500" dirty="0"/>
          </a:p>
        </p:txBody>
      </p:sp>
      <p:pic>
        <p:nvPicPr>
          <p:cNvPr id="4" name="Рисунок 3" descr="C:\Users\user.user-ПК\Downloads\WIN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0162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1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548680"/>
            <a:ext cx="6491064" cy="868958"/>
          </a:xfrm>
        </p:spPr>
        <p:txBody>
          <a:bodyPr>
            <a:noAutofit/>
          </a:bodyPr>
          <a:lstStyle/>
          <a:p>
            <a:pPr algn="ctr"/>
            <a:r>
              <a:rPr lang="en-US" sz="3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Silesia</a:t>
            </a:r>
            <a:r>
              <a:rPr lang="kk-KZ" sz="3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Польская Республика</a:t>
            </a:r>
            <a:endParaRPr lang="ru-RU" sz="37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user.user-ПК\Desktop\internet_z_us-gr.png"/>
          <p:cNvPicPr>
            <a:picLocks noChangeAspect="1" noChangeArrowheads="1"/>
          </p:cNvPicPr>
          <p:nvPr/>
        </p:nvPicPr>
        <p:blipFill>
          <a:blip r:embed="rId2" cstate="print"/>
          <a:srcRect t="21304" b="28231"/>
          <a:stretch>
            <a:fillRect/>
          </a:stretch>
        </p:blipFill>
        <p:spPr bwMode="auto">
          <a:xfrm>
            <a:off x="395536" y="404664"/>
            <a:ext cx="1872208" cy="1307664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733598"/>
              </p:ext>
            </p:extLst>
          </p:nvPr>
        </p:nvGraphicFramePr>
        <p:xfrm>
          <a:off x="467544" y="2276872"/>
          <a:ext cx="8352928" cy="2493781"/>
        </p:xfrm>
        <a:graphic>
          <a:graphicData uri="http://schemas.openxmlformats.org/drawingml/2006/table">
            <a:tbl>
              <a:tblPr/>
              <a:tblGrid>
                <a:gridCol w="2134637"/>
                <a:gridCol w="3409979"/>
                <a:gridCol w="2808312"/>
              </a:tblGrid>
              <a:tr h="24937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000" b="1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kk-KZ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акалавриат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0" marR="6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6В01705 – </a:t>
                      </a:r>
                      <a:r>
                        <a:rPr kumimoji="0" lang="kk-KZ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Иностранный язык: два иностранных языка</a:t>
                      </a:r>
                    </a:p>
                  </a:txBody>
                  <a:tcPr marL="66680" marR="6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2.5 года</a:t>
                      </a:r>
                      <a:r>
                        <a:rPr lang="kk-KZ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8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kk-KZ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 КазНацЖенПУ </a:t>
                      </a: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+ 1.5 жыл  </a:t>
                      </a:r>
                      <a:r>
                        <a:rPr lang="en-US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SU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= </a:t>
                      </a:r>
                      <a:endParaRPr lang="kk-KZ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Два диплома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80" marR="66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72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ÐÐ°ÑÑÐ¸Ð½ÐºÐ¸ Ð¿Ð¾ Ð·Ð°Ð¿ÑÐ¾ÑÑ ÐÐ°Ð·Ð°ÑÐ±Ð°ÐµÐ² ÐÐ¸ÑÑÐºÐµÑÐ»ÑÐº Ð¼ÐµÐºÑÐµÐ¿ÑÐµÑ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4581128"/>
            <a:ext cx="4114173" cy="201183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1900" b="1" dirty="0" smtClean="0">
                <a:latin typeface="Constantia" pitchFamily="18" charset="0"/>
              </a:rPr>
              <a:t>Посольство Великобритании </a:t>
            </a:r>
            <a:endParaRPr lang="kk-KZ" sz="1900" b="1" dirty="0" smtClean="0"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0832"/>
            <a:ext cx="7355160" cy="1001930"/>
          </a:xfrm>
        </p:spPr>
        <p:txBody>
          <a:bodyPr>
            <a:noAutofit/>
          </a:bodyPr>
          <a:lstStyle/>
          <a:p>
            <a:pPr algn="ctr"/>
            <a:r>
              <a:rPr lang="kk-KZ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Послевузовское трудоустройство выпускников </a:t>
            </a:r>
            <a:endParaRPr lang="ru-RU" sz="3500" dirty="0"/>
          </a:p>
        </p:txBody>
      </p:sp>
      <p:pic>
        <p:nvPicPr>
          <p:cNvPr id="1026" name="Picture 2" descr="ÐÐ¾ÑÐ¾Ð» ÐÐµÐ»Ð¸ÐºÐ¾Ð±ÑÐ¸ÑÐ°Ð½Ð¸Ð¸ Ð½Ð° ÐºÐ°Ð·Ð°ÑÑÐºÐ¾Ð¼ ÑÐ·ÑÐºÐµ Ð¿Ð¾Ð¶ÐµÐ»Ð°Ð»Ð° Ð Ð Ð²Ð¾Ð¹ÑÐ¸ Ð² ÑÐ¸ÑÐ»Ð¾ 30 ÑÐ°Ð·Ð²Ð¸ÑÑÑ ÑÑÑÐ°Ð½ - Ð¤Ð¾ÑÐ¾ Ñ Ð¾ÑÐ¸ÑÐ¸Ð°Ð»ÑÐ½Ð¾Ð¹ Ð³ÑÑÐ¿Ð¿Ñ Ð¿Ð¾ÑÐ¾Ð»ÑÑÑÐ²Ð° ÐÐµÐ»Ð¸ÐºÐ¾Ð±ÑÐ¸ÑÐ°Ð½Ð¸Ð¸ Ð² ÐÑÑÐ°Ð½Ðµ Ð² Facebook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3384376" cy="1864599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ÐºÑÑÑÑ Ð°Ð½Ð³Ð»Ð¸Ð¹ÑÐºÐ¾Ð³Ð¾ ÑÐ·Ñ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09120"/>
            <a:ext cx="3312368" cy="20725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005064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Constantia" pitchFamily="18" charset="0"/>
              </a:rPr>
              <a:t>Курсы английского языка</a:t>
            </a:r>
            <a:endParaRPr lang="ru-RU" sz="2000" b="1" dirty="0" smtClean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407707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b="1" dirty="0" smtClean="0">
                <a:latin typeface="Constantia" pitchFamily="18" charset="0"/>
              </a:rPr>
              <a:t>Назарбаев </a:t>
            </a:r>
            <a:r>
              <a:rPr lang="ru-RU" sz="2000" b="1" dirty="0" smtClean="0">
                <a:latin typeface="Constantia" pitchFamily="18" charset="0"/>
              </a:rPr>
              <a:t>Интеллектуальные школы</a:t>
            </a:r>
            <a:endParaRPr lang="ru-RU" sz="2000" dirty="0"/>
          </a:p>
        </p:txBody>
      </p:sp>
      <p:pic>
        <p:nvPicPr>
          <p:cNvPr id="1034" name="Picture 10" descr="ÐÐ°ÑÑÐ¸Ð½ÐºÐ¸ Ð¿Ð¾ Ð·Ð°Ð¿ÑÐ¾ÑÑ ÑÐ½Ð¸Ð²ÐµÑÑÐ¸ÑÐµÑ ÐºÐ°Ð·Ð°ÑÑÑÐ°Ð½"/>
          <p:cNvPicPr>
            <a:picLocks noChangeAspect="1" noChangeArrowheads="1"/>
          </p:cNvPicPr>
          <p:nvPr/>
        </p:nvPicPr>
        <p:blipFill>
          <a:blip r:embed="rId5" cstate="print"/>
          <a:srcRect t="10222"/>
          <a:stretch>
            <a:fillRect/>
          </a:stretch>
        </p:blipFill>
        <p:spPr bwMode="auto">
          <a:xfrm>
            <a:off x="4860032" y="1988840"/>
            <a:ext cx="3841177" cy="189736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148064" y="1628800"/>
            <a:ext cx="231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k-KZ" b="1" dirty="0" smtClean="0">
                <a:latin typeface="Constantia" pitchFamily="18" charset="0"/>
              </a:rPr>
              <a:t>Вузах Казахстана</a:t>
            </a:r>
            <a:endParaRPr lang="ru-RU" b="1" dirty="0" smtClean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Ð°ÑÑÐ¸Ð½ÐºÐ¸ Ð¿Ð¾ Ð·Ð°Ð¿ÑÐ¾ÑÑ lc waik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64185"/>
            <a:ext cx="3528392" cy="1376827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797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kk-KZ" sz="1800" b="1" dirty="0" smtClean="0">
                <a:latin typeface="Constantia" pitchFamily="18" charset="0"/>
              </a:rPr>
              <a:t>МАГИСТРАНТЫ ЗАРУБЕЖНЫХ ВУЗОВ </a:t>
            </a:r>
            <a:endParaRPr lang="kk-KZ" sz="1800" b="1" dirty="0" smtClean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35516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Послевузовское трудоустройство выпускников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0506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kk-KZ" sz="2000" b="1" dirty="0" smtClean="0">
                <a:latin typeface="Constantia" pitchFamily="18" charset="0"/>
              </a:rPr>
              <a:t> СОТ</a:t>
            </a:r>
            <a:r>
              <a:rPr lang="ru-RU" sz="2000" b="1" dirty="0" smtClean="0">
                <a:latin typeface="Constantia" pitchFamily="18" charset="0"/>
              </a:rPr>
              <a:t>РУДНИКИ МЕЖДУНАРОДНЫХ </a:t>
            </a:r>
            <a:r>
              <a:rPr lang="kk-KZ" sz="2000" b="1" dirty="0" smtClean="0">
                <a:latin typeface="Constantia" pitchFamily="18" charset="0"/>
              </a:rPr>
              <a:t>КОРПОРАЦИИ</a:t>
            </a:r>
            <a:endParaRPr lang="ru-RU" sz="2000" b="1" dirty="0" smtClean="0">
              <a:latin typeface="Constantia" pitchFamily="18" charset="0"/>
            </a:endParaRPr>
          </a:p>
        </p:txBody>
      </p:sp>
      <p:pic>
        <p:nvPicPr>
          <p:cNvPr id="25604" name="Picture 4" descr="ÐÐ°ÑÑÐ¸Ð½ÐºÐ¸ Ð¿Ð¾ Ð·Ð°Ð¿ÑÐ¾ÑÑ ÑÐ°Ð½ ÑÐµÐ½Ð³ÑÐ¸ Ð¢ÐÐ ÐºÐ¾ÑÐ¿Ð¾ÑÐ°Ñ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607019"/>
            <a:ext cx="3312368" cy="1126238"/>
          </a:xfrm>
          <a:prstGeom prst="rect">
            <a:avLst/>
          </a:prstGeom>
          <a:noFill/>
        </p:spPr>
      </p:pic>
      <p:pic>
        <p:nvPicPr>
          <p:cNvPr id="25606" name="Picture 6" descr="ÐÐ°ÑÑÐ¸Ð½ÐºÐ¸ Ð¿Ð¾ Ð·Ð°Ð¿ÑÐ¾ÑÑ Ð½Ð°Ð·Ð°ÑÐ±Ð°ÐµÐ² ÑÐ½Ð¸Ð²ÐµÑÑÐ¸ÑÐµÑ Ð»Ð¾Ð³Ð¾ÑÐ¸Ð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177024"/>
            <a:ext cx="1944216" cy="1512168"/>
          </a:xfrm>
          <a:prstGeom prst="rect">
            <a:avLst/>
          </a:prstGeom>
          <a:noFill/>
        </p:spPr>
      </p:pic>
      <p:pic>
        <p:nvPicPr>
          <p:cNvPr id="25608" name="Picture 8" descr="ÐÐ°ÑÑÐ¸Ð½ÐºÐ¸ Ð¿Ð¾ Ð·Ð°Ð¿ÑÐ¾ÑÑ mvsu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219065"/>
            <a:ext cx="1944216" cy="1417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508</TotalTime>
  <Words>200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Cambria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Зарубежные вузы-партнеры</vt:lpstr>
      <vt:lpstr> Государственный университет Долины Миссисипи США </vt:lpstr>
      <vt:lpstr>Презентация PowerPoint</vt:lpstr>
      <vt:lpstr>Презентация PowerPoint</vt:lpstr>
      <vt:lpstr>Western International Collеge  Великобритания                      </vt:lpstr>
      <vt:lpstr>University of Silesia Польская Республика</vt:lpstr>
      <vt:lpstr>Послевузовское трудоустройство выпускников </vt:lpstr>
      <vt:lpstr>Послевузовское трудоустройство выпускников </vt:lpstr>
      <vt:lpstr> Получи два диплома и открой неограниченные возможности!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Karbozova</dc:creator>
  <cp:lastModifiedBy>USER</cp:lastModifiedBy>
  <cp:revision>62</cp:revision>
  <dcterms:created xsi:type="dcterms:W3CDTF">2018-05-18T05:32:17Z</dcterms:created>
  <dcterms:modified xsi:type="dcterms:W3CDTF">2020-09-02T08:40:54Z</dcterms:modified>
</cp:coreProperties>
</file>