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1" r:id="rId2"/>
    <p:sldId id="369" r:id="rId3"/>
    <p:sldId id="370" r:id="rId4"/>
    <p:sldId id="259" r:id="rId5"/>
    <p:sldId id="359" r:id="rId6"/>
    <p:sldId id="371" r:id="rId7"/>
    <p:sldId id="305" r:id="rId8"/>
    <p:sldId id="319" r:id="rId9"/>
    <p:sldId id="318" r:id="rId10"/>
    <p:sldId id="383" r:id="rId11"/>
    <p:sldId id="310" r:id="rId12"/>
    <p:sldId id="271" r:id="rId13"/>
    <p:sldId id="365" r:id="rId14"/>
    <p:sldId id="279" r:id="rId15"/>
    <p:sldId id="322" r:id="rId16"/>
    <p:sldId id="317" r:id="rId17"/>
    <p:sldId id="363" r:id="rId18"/>
    <p:sldId id="358" r:id="rId19"/>
    <p:sldId id="314" r:id="rId20"/>
    <p:sldId id="329" r:id="rId21"/>
    <p:sldId id="364" r:id="rId22"/>
    <p:sldId id="352" r:id="rId23"/>
    <p:sldId id="360" r:id="rId24"/>
    <p:sldId id="361" r:id="rId25"/>
    <p:sldId id="354" r:id="rId26"/>
    <p:sldId id="362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</p:sldIdLst>
  <p:sldSz cx="18288000" cy="10287000"/>
  <p:notesSz cx="9872663" cy="67421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9" autoAdjust="0"/>
  </p:normalViewPr>
  <p:slideViewPr>
    <p:cSldViewPr>
      <p:cViewPr varScale="1">
        <p:scale>
          <a:sx n="45" d="100"/>
          <a:sy n="45" d="100"/>
        </p:scale>
        <p:origin x="81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7D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9481" y="514350"/>
            <a:ext cx="12344399" cy="92582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9" y="3845531"/>
            <a:ext cx="18201500" cy="1825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7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9460" y="503367"/>
            <a:ext cx="12425044" cy="1268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09460" y="1760667"/>
            <a:ext cx="12651105" cy="7135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39600" y="2781300"/>
            <a:ext cx="4638674" cy="463867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503366"/>
            <a:ext cx="11049000" cy="8125301"/>
          </a:xfrm>
        </p:spPr>
        <p:txBody>
          <a:bodyPr/>
          <a:lstStyle/>
          <a:p>
            <a:pPr algn="ctr"/>
            <a:r>
              <a:rPr lang="kk-KZ" sz="6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ұлттық қыздар педагогикалық университеті Ке Ақ құрамындағы </a:t>
            </a:r>
            <a:br>
              <a:rPr lang="kk-KZ" sz="6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білім беру колледжінің </a:t>
            </a:r>
            <a:br>
              <a:rPr lang="kk-KZ" sz="6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kk-KZ" sz="66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sz="6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жылының </a:t>
            </a:r>
            <a:br>
              <a:rPr lang="kk-KZ" sz="6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66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 бойы тәрбие саласы бойынша атқарылған жұмыстардың есебі</a:t>
            </a:r>
            <a:endParaRPr lang="ru-RU" sz="66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6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38500"/>
            <a:ext cx="4953000" cy="65151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200" y="3219893"/>
            <a:ext cx="4917043" cy="650712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244932"/>
            <a:ext cx="5257800" cy="65086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56422" y="723900"/>
            <a:ext cx="142183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«Отбасы құндылығы: тарихты сақтаймыз, болашақты құрамыз</a:t>
            </a:r>
            <a:r>
              <a:rPr lang="kk-KZ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kk-KZ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/психологиялық тренинг/ </a:t>
            </a:r>
          </a:p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Ментальды даму орталығы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74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89301" y="2032833"/>
            <a:ext cx="5964743" cy="74201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2004893"/>
            <a:ext cx="6019800" cy="7448133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9000" y="342900"/>
            <a:ext cx="12425044" cy="1661993"/>
          </a:xfrm>
        </p:spPr>
        <p:txBody>
          <a:bodyPr/>
          <a:lstStyle/>
          <a:p>
            <a:pPr algn="ctr"/>
            <a:r>
              <a:rPr lang="kk-K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№5 жатақханадағы студенттермен кездесу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69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00100"/>
            <a:ext cx="6400800" cy="8534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76300"/>
            <a:ext cx="15316200" cy="861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blob:https://web.whatsapp.com/73f9c770-1d70-4df9-9c08-ac15ea602a5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143500"/>
            <a:ext cx="7144306" cy="4572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5149702"/>
            <a:ext cx="7968101" cy="460301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38435"/>
            <a:ext cx="7144306" cy="43434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34400" y="1409700"/>
            <a:ext cx="9753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5400" b="0" cap="none" spc="0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бұзушылықтың</a:t>
            </a:r>
            <a:endParaRPr lang="ru-RU" sz="5400" b="0" cap="none" spc="0" dirty="0" smtClean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0" cap="none" spc="0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5400" b="0" cap="none" spc="0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5400" b="0" cap="none" spc="0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0" cap="none" spc="0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</a:t>
            </a:r>
            <a:endParaRPr lang="ru-RU" sz="5400" b="0" cap="none" spc="0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658600" y="2242142"/>
            <a:ext cx="6400800" cy="5697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 marR="169545" algn="ctr">
              <a:lnSpc>
                <a:spcPct val="114399"/>
              </a:lnSpc>
              <a:spcBef>
                <a:spcPts val="100"/>
              </a:spcBef>
            </a:pPr>
            <a:r>
              <a:rPr sz="36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QyzPU-дың</a:t>
            </a:r>
            <a:r>
              <a:rPr sz="36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sz="3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жылдығына</a:t>
            </a:r>
            <a:r>
              <a:rPr sz="36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орай </a:t>
            </a:r>
            <a:r>
              <a:rPr sz="3600" spc="-7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sz="36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</a:t>
            </a:r>
            <a:r>
              <a:rPr sz="36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 </a:t>
            </a:r>
            <a:r>
              <a:rPr sz="36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sz="36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университетінің </a:t>
            </a:r>
            <a:r>
              <a:rPr sz="3600" spc="-7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КеАҚ</a:t>
            </a:r>
            <a:r>
              <a:rPr sz="36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sz="36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sz="36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sz="3600" spc="-7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</a:t>
            </a:r>
            <a:r>
              <a:rPr sz="3600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колледжінің</a:t>
            </a:r>
            <a:r>
              <a:rPr sz="36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оқытушылары</a:t>
            </a:r>
            <a:r>
              <a:rPr lang="kk-KZ" sz="3600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арналған</a:t>
            </a:r>
            <a:r>
              <a:rPr sz="3600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0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тимбилдинг</a:t>
            </a:r>
            <a:r>
              <a:rPr sz="3600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ұйымдастырылды.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714500"/>
            <a:ext cx="9525721" cy="71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86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blob:https://web.whatsapp.com/8227ff3e-9409-4de1-9f41-899b5ab9697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495300"/>
            <a:ext cx="12242800" cy="918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3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500709"/>
            <a:ext cx="13716000" cy="92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08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9460" y="503367"/>
            <a:ext cx="12425044" cy="615553"/>
          </a:xfrm>
        </p:spPr>
        <p:txBody>
          <a:bodyPr/>
          <a:lstStyle/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 күніне арналған іс-шаралар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409700"/>
            <a:ext cx="11277600" cy="845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35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05340"/>
            <a:ext cx="6477000" cy="861496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09460" y="503367"/>
            <a:ext cx="12425044" cy="830997"/>
          </a:xfrm>
        </p:spPr>
        <p:txBody>
          <a:bodyPr/>
          <a:lstStyle/>
          <a:p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 сағаттары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762" y="1334363"/>
            <a:ext cx="7906637" cy="868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4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095500"/>
            <a:ext cx="5410200" cy="56030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629400" y="3136602"/>
            <a:ext cx="10287000" cy="42594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kk-KZ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КОЛЛЕДЖДІҢ   </a:t>
            </a:r>
          </a:p>
          <a:p>
            <a:pPr algn="ctr"/>
            <a:r>
              <a:rPr lang="kk-KZ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kk-KZ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</a:p>
          <a:p>
            <a:pPr algn="ctr"/>
            <a:r>
              <a:rPr lang="kk-KZ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4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</a:t>
            </a:r>
            <a:r>
              <a:rPr lang="kk-KZ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endParaRPr lang="ru-RU" sz="4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  БІРТҰТАС КЕШЕНДІ ТӘРБИЕ ЖҰМЫС ЖОСПАРЫ</a:t>
            </a:r>
            <a:endParaRPr lang="ru-RU" sz="4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71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3" y="876300"/>
            <a:ext cx="7575698" cy="8991600"/>
          </a:xfrm>
          <a:prstGeom prst="rect">
            <a:avLst/>
          </a:prstGeom>
        </p:spPr>
      </p:pic>
      <p:sp>
        <p:nvSpPr>
          <p:cNvPr id="6" name="AutoShape 2" descr="blob:https://web.whatsapp.com/8d293744-286d-4181-9f9f-6538974154a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2400300"/>
            <a:ext cx="8636000" cy="6477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982200" y="875414"/>
            <a:ext cx="5026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</a:t>
            </a:r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Тоғызқұмалақ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426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98039"/>
            <a:ext cx="13182600" cy="977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977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723900"/>
            <a:ext cx="12192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75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485900"/>
            <a:ext cx="5400675" cy="720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25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71500"/>
            <a:ext cx="12192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97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C1D8CEA3-298B-FB2A-B20F-0F413B130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943100"/>
            <a:ext cx="10414000" cy="7810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81A7B5-27AE-5495-72DD-6987C62B09EC}"/>
              </a:ext>
            </a:extLst>
          </p:cNvPr>
          <p:cNvSpPr txBox="1"/>
          <p:nvPr/>
        </p:nvSpPr>
        <p:spPr>
          <a:xfrm>
            <a:off x="3543300" y="419100"/>
            <a:ext cx="1120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Колледж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жатақханасында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«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Жаңа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техологияларды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өмірде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қолдану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»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шебер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сыныбын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өткізді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0F0A922-493F-301E-602B-420EE9426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62" y="1943100"/>
            <a:ext cx="5972175" cy="781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8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52500"/>
            <a:ext cx="8031858" cy="8237525"/>
          </a:xfrm>
          <a:prstGeom prst="rect">
            <a:avLst/>
          </a:prstGeom>
        </p:spPr>
      </p:pic>
      <p:sp>
        <p:nvSpPr>
          <p:cNvPr id="3" name="AutoShape 2" descr="blob:https://web.whatsapp.com/b36aeb55-37f9-4189-a08e-ea7facc6e0fb"/>
          <p:cNvSpPr>
            <a:spLocks noChangeAspect="1" noChangeArrowheads="1"/>
          </p:cNvSpPr>
          <p:nvPr/>
        </p:nvSpPr>
        <p:spPr bwMode="auto">
          <a:xfrm>
            <a:off x="-14177" y="-2968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952500"/>
            <a:ext cx="7467600" cy="8515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61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-54468"/>
            <a:ext cx="6477000" cy="36433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14" y="3642427"/>
            <a:ext cx="5617732" cy="31599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40291"/>
            <a:ext cx="6070698" cy="35485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018" y="6284397"/>
            <a:ext cx="6086056" cy="37034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5118" y="3642427"/>
            <a:ext cx="5478898" cy="30264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6668830"/>
            <a:ext cx="5935940" cy="330041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580" y="4838700"/>
            <a:ext cx="5632846" cy="425321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337910" y="3697687"/>
            <a:ext cx="5950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</a:t>
            </a:r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Екі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жұлдыз-2025»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4667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60140"/>
            <a:ext cx="6477000" cy="4114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75" y="4800600"/>
            <a:ext cx="6491177" cy="49149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7963" y="324996"/>
            <a:ext cx="6172200" cy="4114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400" y="4991100"/>
            <a:ext cx="6189921" cy="49149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8601" y="324996"/>
            <a:ext cx="11353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емханасының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дәрігері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Тулегенова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Максетовна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студенттерімен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Жеделреспираторлы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вирустык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инфекция» (ЖРВИ)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жүктіліктің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такырыптарында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дәріс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өткізді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54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812312"/>
            <a:ext cx="9448800" cy="70866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23900"/>
            <a:ext cx="6096000" cy="88392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084828" y="153263"/>
            <a:ext cx="9906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КІТАП ОҚЫП, КІТАП </a:t>
            </a:r>
            <a:r>
              <a:rPr lang="ru-RU" sz="2800" dirty="0" smtClean="0"/>
              <a:t>СЫЙЛА!</a:t>
            </a:r>
          </a:p>
          <a:p>
            <a:pPr algn="ctr"/>
            <a:r>
              <a:rPr lang="ru-RU" sz="2800" dirty="0" smtClean="0"/>
              <a:t>14 </a:t>
            </a:r>
            <a:r>
              <a:rPr lang="ru-RU" sz="2800" dirty="0" err="1"/>
              <a:t>ақпан</a:t>
            </a:r>
            <a:r>
              <a:rPr lang="ru-RU" sz="2800" dirty="0"/>
              <a:t> - </a:t>
            </a:r>
            <a:r>
              <a:rPr lang="ru-RU" sz="2800" dirty="0" err="1"/>
              <a:t>Халықаралық</a:t>
            </a:r>
            <a:r>
              <a:rPr lang="ru-RU" sz="2800" dirty="0"/>
              <a:t> </a:t>
            </a:r>
            <a:r>
              <a:rPr lang="ru-RU" sz="2800" dirty="0" err="1"/>
              <a:t>кітап</a:t>
            </a:r>
            <a:r>
              <a:rPr lang="ru-RU" sz="2800" dirty="0"/>
              <a:t> </a:t>
            </a:r>
            <a:r>
              <a:rPr lang="ru-RU" sz="2800" dirty="0" err="1"/>
              <a:t>сыйлау</a:t>
            </a:r>
            <a:r>
              <a:rPr lang="ru-RU" sz="2800" dirty="0"/>
              <a:t> </a:t>
            </a:r>
            <a:r>
              <a:rPr lang="ru-RU" sz="2800" dirty="0" err="1"/>
              <a:t>күніне</a:t>
            </a:r>
            <a:r>
              <a:rPr lang="ru-RU" sz="2800" dirty="0"/>
              <a:t> </a:t>
            </a:r>
            <a:r>
              <a:rPr lang="ru-RU" sz="2800" dirty="0" err="1"/>
              <a:t>орай</a:t>
            </a:r>
            <a:r>
              <a:rPr lang="ru-RU" sz="2800" dirty="0"/>
              <a:t> </a:t>
            </a:r>
            <a:endParaRPr lang="ru-RU" sz="2800" dirty="0" smtClean="0"/>
          </a:p>
          <a:p>
            <a:pPr algn="ctr"/>
            <a:r>
              <a:rPr lang="ru-RU" sz="2800" dirty="0" err="1" smtClean="0"/>
              <a:t>Сералы</a:t>
            </a:r>
            <a:r>
              <a:rPr lang="ru-RU" sz="2800" dirty="0" smtClean="0"/>
              <a:t> </a:t>
            </a:r>
            <a:r>
              <a:rPr lang="ru-RU" sz="2800" dirty="0" err="1"/>
              <a:t>Қаниев</a:t>
            </a:r>
            <a:r>
              <a:rPr lang="ru-RU" sz="2800" dirty="0"/>
              <a:t> </a:t>
            </a:r>
            <a:r>
              <a:rPr lang="ru-RU" sz="2800" dirty="0" err="1"/>
              <a:t>атындағы</a:t>
            </a:r>
            <a:r>
              <a:rPr lang="ru-RU" sz="2800" dirty="0"/>
              <a:t> </a:t>
            </a:r>
            <a:r>
              <a:rPr lang="ru-RU" sz="2800" dirty="0" err="1"/>
              <a:t>ғылыми</a:t>
            </a:r>
            <a:r>
              <a:rPr lang="ru-RU" sz="2800" dirty="0"/>
              <a:t> </a:t>
            </a:r>
            <a:r>
              <a:rPr lang="ru-RU" sz="2800" dirty="0" err="1" smtClean="0"/>
              <a:t>кітапханада</a:t>
            </a:r>
            <a:r>
              <a:rPr lang="ru-RU" sz="2800" dirty="0" smtClean="0"/>
              <a:t> </a:t>
            </a:r>
          </a:p>
          <a:p>
            <a:pPr algn="ctr"/>
            <a:r>
              <a:rPr lang="ru-RU" sz="2800" dirty="0" smtClean="0"/>
              <a:t>«</a:t>
            </a:r>
            <a:r>
              <a:rPr lang="ru-RU" sz="2800" dirty="0" err="1"/>
              <a:t>Кітап</a:t>
            </a:r>
            <a:r>
              <a:rPr lang="ru-RU" sz="2800" dirty="0"/>
              <a:t> </a:t>
            </a:r>
            <a:r>
              <a:rPr lang="ru-RU" sz="2800" dirty="0" err="1"/>
              <a:t>оқып</a:t>
            </a:r>
            <a:r>
              <a:rPr lang="ru-RU" sz="2800" dirty="0"/>
              <a:t>, </a:t>
            </a:r>
            <a:r>
              <a:rPr lang="ru-RU" sz="2800" dirty="0" err="1"/>
              <a:t>кітап</a:t>
            </a:r>
            <a:r>
              <a:rPr lang="ru-RU" sz="2800" dirty="0"/>
              <a:t> </a:t>
            </a:r>
            <a:r>
              <a:rPr lang="ru-RU" sz="2800" dirty="0" err="1"/>
              <a:t>сыйла</a:t>
            </a:r>
            <a:r>
              <a:rPr lang="ru-RU" sz="2800" dirty="0"/>
              <a:t>» </a:t>
            </a:r>
            <a:r>
              <a:rPr lang="ru-RU" sz="2800" dirty="0" err="1"/>
              <a:t>атты</a:t>
            </a:r>
            <a:r>
              <a:rPr lang="ru-RU" sz="2800" dirty="0"/>
              <a:t> </a:t>
            </a:r>
            <a:r>
              <a:rPr lang="ru-RU" sz="2800" dirty="0" err="1"/>
              <a:t>мерекелік</a:t>
            </a:r>
            <a:r>
              <a:rPr lang="ru-RU" sz="2800" dirty="0"/>
              <a:t> </a:t>
            </a:r>
            <a:r>
              <a:rPr lang="ru-RU" sz="2800" dirty="0" err="1"/>
              <a:t>іс</a:t>
            </a:r>
            <a:r>
              <a:rPr lang="ru-RU" sz="2800" dirty="0"/>
              <a:t>-шара </a:t>
            </a:r>
            <a:r>
              <a:rPr lang="ru-RU" sz="2800" dirty="0" err="1"/>
              <a:t>өтті</a:t>
            </a:r>
            <a:r>
              <a:rPr lang="ru-RU" sz="2800" dirty="0"/>
              <a:t>. </a:t>
            </a:r>
            <a:endParaRPr lang="ru-RU" sz="2800" dirty="0" smtClean="0"/>
          </a:p>
          <a:p>
            <a:pPr algn="ctr"/>
            <a:r>
              <a:rPr lang="kk-KZ" sz="2800" dirty="0"/>
              <a:t> «Кітап айналымы» акциясы: буккроссинг бұрышын толықтыру және </a:t>
            </a:r>
            <a:r>
              <a:rPr lang="kk-KZ" sz="2800" dirty="0" smtClean="0"/>
              <a:t>жаңарту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9078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095500"/>
            <a:ext cx="5410200" cy="56030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629400" y="3136602"/>
            <a:ext cx="10287000" cy="41671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kk-KZ" sz="5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1-қыркүйек, 2023 жылы «Әділетті Қазақстан: сапалы білім, адал ұрпақ, табысты ұлт» әр топта ашық тәрбие сағаттары өткізілді.</a:t>
            </a:r>
          </a:p>
        </p:txBody>
      </p:sp>
    </p:spTree>
    <p:extLst>
      <p:ext uri="{BB962C8B-B14F-4D97-AF65-F5344CB8AC3E}">
        <p14:creationId xmlns:p14="http://schemas.microsoft.com/office/powerpoint/2010/main" val="21970756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809" y="2400300"/>
            <a:ext cx="8991600" cy="6743700"/>
          </a:xfrm>
          <a:prstGeom prst="rect">
            <a:avLst/>
          </a:prstGeom>
        </p:spPr>
      </p:pic>
      <p:sp>
        <p:nvSpPr>
          <p:cNvPr id="3" name="AutoShape 2" descr="blob:https://web.whatsapp.com/7b25e586-f79d-47a9-8401-d46435a4bb7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3238500"/>
            <a:ext cx="3730625" cy="56626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409" y="3238500"/>
            <a:ext cx="4276725" cy="5905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0" y="160338"/>
            <a:ext cx="1684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Республикасы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Сыбайлас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жемқорлыққа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қарсы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іс-қимыл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агенттігінің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Жемқорлыққа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қарсы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қызмет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Алматы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қаласы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бойынша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департаменті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🔹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Тақырып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Жұмысшы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мамандықтарындағы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заң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мен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тәртіп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сыбайлас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жемқорлыққа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қарсы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іс-қимыл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мәселелері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19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24100"/>
            <a:ext cx="9982200" cy="74866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5800" y="284685"/>
            <a:ext cx="1676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Сержан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Молдасанұлы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кино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әлемі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кітапханада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өтті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режиссер, сценарист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Сержан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Молдасанұлымен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жүздесіп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кино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әлеміндегі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ізденістері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233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91" y="4914899"/>
            <a:ext cx="6045200" cy="49149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4800" y="4914899"/>
            <a:ext cx="6553200" cy="49149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376329"/>
            <a:ext cx="4851400" cy="646853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876299"/>
            <a:ext cx="1828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Колледждің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Астана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4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48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форумына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endParaRPr lang="ru-RU" sz="4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343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342900"/>
            <a:ext cx="8610600" cy="484346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4457700"/>
            <a:ext cx="96012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02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90" y="-190500"/>
            <a:ext cx="8536021" cy="10287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759688"/>
            <a:ext cx="4649247" cy="69913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26313"/>
            <a:ext cx="5279303" cy="7658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452" y="1457325"/>
            <a:ext cx="5795129" cy="814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87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038" y="279237"/>
            <a:ext cx="2898100" cy="41403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1630" y="2313639"/>
            <a:ext cx="3816632" cy="52643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42" y="2208492"/>
            <a:ext cx="3746689" cy="54746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543556"/>
            <a:ext cx="7496241" cy="45457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087" y="279237"/>
            <a:ext cx="3071491" cy="41603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10380" y="4459943"/>
            <a:ext cx="81724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Жемқорлыққа</a:t>
            </a:r>
            <a:r>
              <a:rPr lang="ru-RU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қарсымыз</a:t>
            </a:r>
            <a:r>
              <a:rPr lang="ru-RU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!</a:t>
            </a:r>
          </a:p>
          <a:p>
            <a:pPr algn="ctr"/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666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7886700"/>
            <a:ext cx="1485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N-5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жатақханада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оқытушысы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Ахметова  Ш.К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қоғамдағы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алушылармен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өткізді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66700"/>
            <a:ext cx="130048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979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58" y="3657600"/>
            <a:ext cx="4574642" cy="63246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0"/>
            <a:ext cx="3962400" cy="57531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191" y="3903921"/>
            <a:ext cx="4368209" cy="63627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661" y="-36328"/>
            <a:ext cx="408113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0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4400" y="2781300"/>
            <a:ext cx="8077200" cy="6370077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478155" algn="ctr">
              <a:lnSpc>
                <a:spcPct val="100000"/>
              </a:lnSpc>
              <a:spcBef>
                <a:spcPts val="470"/>
              </a:spcBef>
            </a:pPr>
            <a:endParaRPr lang="ru-RU" sz="5400" spc="-16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8155" algn="ctr">
              <a:lnSpc>
                <a:spcPct val="100000"/>
              </a:lnSpc>
              <a:spcBef>
                <a:spcPts val="470"/>
              </a:spcBef>
            </a:pPr>
            <a:r>
              <a:rPr lang="ru-RU" sz="4800" spc="-16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4800" spc="-8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800" spc="-14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800" spc="-45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4800" spc="-44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spc="-27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800" spc="-16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4800" spc="-39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800" spc="-14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</a:t>
            </a:r>
            <a:r>
              <a:rPr lang="ru-RU" sz="4800" spc="-46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spc="-18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 </a:t>
            </a:r>
            <a:r>
              <a:rPr lang="ru-RU" sz="4800" spc="10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4800" spc="4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4800" spc="-18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800" spc="-8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800" spc="-16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800" spc="-39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800" spc="-26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800" spc="-34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800" spc="-8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800" spc="23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ru-RU" sz="4800" spc="-38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248285" algn="ctr">
              <a:lnSpc>
                <a:spcPct val="106900"/>
              </a:lnSpc>
              <a:tabLst>
                <a:tab pos="16844645" algn="l"/>
              </a:tabLst>
            </a:pPr>
            <a:r>
              <a:rPr lang="ru-RU" sz="4800" spc="-31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800" u="heavy" spc="4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ru-RU" sz="4800" u="heavy" spc="9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800" u="heavy" spc="-12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800" u="heavy" spc="-15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800" u="heavy" spc="-26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800" u="heavy" spc="-18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u="heavy" spc="-15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800" u="heavy" spc="-12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800" u="heavy" spc="-44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u="heavy" spc="-12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800" u="heavy" spc="-16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800" u="heavy" spc="-18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u="heavy" spc="-155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800" u="heavy" spc="15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800" u="heavy" spc="-18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800" u="heavy" spc="-235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800" u="heavy" spc="-18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u="heavy" spc="-22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800" u="heavy" spc="-13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800" u="heavy" spc="-44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лл</a:t>
            </a:r>
            <a:r>
              <a:rPr lang="ru-RU" sz="4800" u="heavy" spc="1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800" u="heavy" spc="-34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800" u="heavy" spc="8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800" u="heavy" spc="-12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800" u="heavy" spc="-26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800" u="heavy" spc="-125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800" u="heavy" spc="280" dirty="0" err="1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sz="4800" u="heavy" spc="280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CCA63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8155" algn="ctr">
              <a:lnSpc>
                <a:spcPct val="100000"/>
              </a:lnSpc>
              <a:spcBef>
                <a:spcPts val="470"/>
              </a:spcBef>
            </a:pPr>
            <a:r>
              <a:rPr sz="4800" spc="9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4800" spc="-27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24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4800" spc="-34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4800" spc="1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4800" spc="-26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4800" spc="-27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тт</a:t>
            </a:r>
            <a:r>
              <a:rPr sz="4800" spc="-12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sz="4800" spc="-21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1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4800" spc="-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4800" spc="-4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sz="4800" spc="-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4800" spc="-1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48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4800" spc="-2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4800" spc="-2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-1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48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4800" spc="-1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sz="4800" spc="-26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4800" spc="-34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4800" spc="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4800" spc="-26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4800" spc="-27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12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8155" algn="ctr">
              <a:lnSpc>
                <a:spcPct val="100000"/>
              </a:lnSpc>
              <a:spcBef>
                <a:spcPts val="470"/>
              </a:spcBef>
            </a:pPr>
            <a:r>
              <a:rPr lang="kk-KZ" sz="4800" spc="-33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</a:t>
            </a:r>
            <a:r>
              <a:rPr sz="4800" spc="12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4800" spc="-27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135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4800" spc="-155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4800" spc="-18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9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4800" spc="-27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24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4800" spc="-34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sz="4800" spc="1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4800" spc="-26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sz="4800" spc="-27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4800" spc="-12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sz="4800" spc="-18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spc="-18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8155" algn="ctr">
              <a:lnSpc>
                <a:spcPct val="100000"/>
              </a:lnSpc>
              <a:spcBef>
                <a:spcPts val="470"/>
              </a:spcBef>
            </a:pPr>
            <a:r>
              <a:rPr lang="kk-KZ" sz="4800" spc="-37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Ермахан Еңлік</a:t>
            </a:r>
            <a:endParaRPr sz="4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571500"/>
            <a:ext cx="3124200" cy="285984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028700"/>
            <a:ext cx="6248400" cy="833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23330"/>
            <a:ext cx="12192000" cy="85344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307888" y="2436812"/>
            <a:ext cx="4810127" cy="595630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34000" y="0"/>
            <a:ext cx="8905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Жастар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ісі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жөніндегі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комитет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322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23900"/>
            <a:ext cx="6315075" cy="84201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394" y="2262520"/>
            <a:ext cx="3857625" cy="5143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6766" y="334040"/>
            <a:ext cx="6457950" cy="8610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42494" y="8944640"/>
            <a:ext cx="6505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«ШЫҢ» </a:t>
            </a:r>
            <a:r>
              <a:rPr lang="ru-RU" sz="54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дебат</a:t>
            </a:r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клубы</a:t>
            </a:r>
            <a:endParaRPr lang="ru-RU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54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1870" y="876300"/>
            <a:ext cx="15511130" cy="12455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5799"/>
              </a:lnSpc>
              <a:spcBef>
                <a:spcPts val="100"/>
              </a:spcBef>
            </a:pPr>
            <a:r>
              <a:rPr sz="3600" spc="7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</a:t>
            </a:r>
            <a:r>
              <a:rPr sz="3600" spc="-18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студенттері</a:t>
            </a:r>
            <a:r>
              <a:rPr sz="3600" spc="-18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3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“Қала</a:t>
            </a:r>
            <a:r>
              <a:rPr sz="3600" spc="-18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0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күні“мерекесіне </a:t>
            </a:r>
            <a:r>
              <a:rPr sz="3600" spc="-104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8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орай </a:t>
            </a:r>
            <a:r>
              <a:rPr sz="3600" spc="14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ұйымдастырылған </a:t>
            </a:r>
            <a:r>
              <a:rPr sz="3600" spc="14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ауқымды </a:t>
            </a:r>
            <a:r>
              <a:rPr sz="3600" spc="105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</a:t>
            </a:r>
            <a:r>
              <a:rPr sz="3600" spc="10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1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55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sz="3600" spc="5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Kitap</a:t>
            </a:r>
            <a:r>
              <a:rPr sz="3600" spc="-18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1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Fest”</a:t>
            </a:r>
            <a:r>
              <a:rPr sz="3600" spc="-18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9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фестиваліне</a:t>
            </a:r>
            <a:r>
              <a:rPr sz="3600" spc="-18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75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қатысты.</a:t>
            </a:r>
            <a:endParaRPr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blob:https://web.whatsapp.com/07a7338d-24a0-42da-bc36-e9f35af17ce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42" y="3061168"/>
            <a:ext cx="4777268" cy="64970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974" y="3061168"/>
            <a:ext cx="4945666" cy="64970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600" y="3048812"/>
            <a:ext cx="4800600" cy="652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803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1E7E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88268"/>
            <a:ext cx="6705600" cy="46597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208000"/>
            <a:ext cx="7239000" cy="46597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158" y="5829300"/>
            <a:ext cx="6741042" cy="404701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829300"/>
            <a:ext cx="7239000" cy="41719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78094" y="4681835"/>
            <a:ext cx="9931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«Золотые годы» </a:t>
            </a:r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қарттар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үйінде</a:t>
            </a:r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956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3923"/>
            <a:ext cx="13335000" cy="1000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1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343</Words>
  <Application>Microsoft Office PowerPoint</Application>
  <PresentationFormat>Произвольный</PresentationFormat>
  <Paragraphs>44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Bahnschrift Light</vt:lpstr>
      <vt:lpstr>Calibri</vt:lpstr>
      <vt:lpstr>Georgia</vt:lpstr>
      <vt:lpstr>Times New Roman</vt:lpstr>
      <vt:lpstr>Office Theme</vt:lpstr>
      <vt:lpstr>Қазақ ұлттық қыздар педагогикалық университеті Ке Ақ құрамындағы  Кәсіби білім беру колледжінің  2024-2025 оқу жылының  жыл бойы тәрбие саласы бойынша атқарылған жұмыстардың есебі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№5 жатақханадағы студенттермен кездесу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Тәуелсіздік күніне арналған іс-шаралар</vt:lpstr>
      <vt:lpstr>Тәрбие сағаттары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2022-2023 іс шара</dc:title>
  <dc:creator>Sezim</dc:creator>
  <cp:keywords>DAF33ZF8mZU,BAF33QJUASw</cp:keywords>
  <cp:lastModifiedBy>Admin</cp:lastModifiedBy>
  <cp:revision>68</cp:revision>
  <cp:lastPrinted>2025-02-25T10:55:45Z</cp:lastPrinted>
  <dcterms:created xsi:type="dcterms:W3CDTF">2023-12-25T10:45:05Z</dcterms:created>
  <dcterms:modified xsi:type="dcterms:W3CDTF">2025-05-14T08:26:51Z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2023-12-24T00:00:00Z</vt:filetime>
  </property>
  <property fmtid="{D5CDD505-2E9C-101B-9397-08002B2CF9AE}" pid="3" name="Creator">
    <vt:lpwstr>Canva</vt:lpwstr>
  </property>
  <property fmtid="{D5CDD505-2E9C-101B-9397-08002B2CF9AE}" pid="4" name="LastSaved">
    <vt:filetime>2023-12-25T00:00:00Z</vt:filetime>
  </property>
</Properties>
</file>